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2803763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41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4660"/>
  </p:normalViewPr>
  <p:slideViewPr>
    <p:cSldViewPr snapToGrid="0">
      <p:cViewPr>
        <p:scale>
          <a:sx n="10" d="100"/>
          <a:sy n="10" d="100"/>
        </p:scale>
        <p:origin x="3402" y="1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0282" y="4954765"/>
            <a:ext cx="36383199" cy="10540259"/>
          </a:xfrm>
        </p:spPr>
        <p:txBody>
          <a:bodyPr anchor="b"/>
          <a:lstStyle>
            <a:lvl1pPr algn="ctr">
              <a:defRPr sz="2648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50471" y="15901497"/>
            <a:ext cx="32102822" cy="7309499"/>
          </a:xfrm>
        </p:spPr>
        <p:txBody>
          <a:bodyPr/>
          <a:lstStyle>
            <a:lvl1pPr marL="0" indent="0" algn="ctr">
              <a:buNone/>
              <a:defRPr sz="10595"/>
            </a:lvl1pPr>
            <a:lvl2pPr marL="2018355" indent="0" algn="ctr">
              <a:buNone/>
              <a:defRPr sz="8829"/>
            </a:lvl2pPr>
            <a:lvl3pPr marL="4036710" indent="0" algn="ctr">
              <a:buNone/>
              <a:defRPr sz="7946"/>
            </a:lvl3pPr>
            <a:lvl4pPr marL="6055065" indent="0" algn="ctr">
              <a:buNone/>
              <a:defRPr sz="7063"/>
            </a:lvl4pPr>
            <a:lvl5pPr marL="8073420" indent="0" algn="ctr">
              <a:buNone/>
              <a:defRPr sz="7063"/>
            </a:lvl5pPr>
            <a:lvl6pPr marL="10091776" indent="0" algn="ctr">
              <a:buNone/>
              <a:defRPr sz="7063"/>
            </a:lvl6pPr>
            <a:lvl7pPr marL="12110131" indent="0" algn="ctr">
              <a:buNone/>
              <a:defRPr sz="7063"/>
            </a:lvl7pPr>
            <a:lvl8pPr marL="14128486" indent="0" algn="ctr">
              <a:buNone/>
              <a:defRPr sz="7063"/>
            </a:lvl8pPr>
            <a:lvl9pPr marL="16146841" indent="0" algn="ctr">
              <a:buNone/>
              <a:defRPr sz="7063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94577-BBB1-42B9-B0C2-D18ADC715509}" type="datetimeFigureOut">
              <a:rPr lang="es-ES" smtClean="0"/>
              <a:t>09/04/2026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53307-1A4F-4A86-96E9-D5ECE645F1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9972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94577-BBB1-42B9-B0C2-D18ADC715509}" type="datetimeFigureOut">
              <a:rPr lang="es-ES" smtClean="0"/>
              <a:t>09/04/2026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53307-1A4F-4A86-96E9-D5ECE645F1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8616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631445" y="1611875"/>
            <a:ext cx="9229561" cy="256568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42761" y="1611875"/>
            <a:ext cx="27153637" cy="25656844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94577-BBB1-42B9-B0C2-D18ADC715509}" type="datetimeFigureOut">
              <a:rPr lang="es-ES" smtClean="0"/>
              <a:t>09/04/2026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53307-1A4F-4A86-96E9-D5ECE645F1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8428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94577-BBB1-42B9-B0C2-D18ADC715509}" type="datetimeFigureOut">
              <a:rPr lang="es-ES" smtClean="0"/>
              <a:t>09/04/2026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53307-1A4F-4A86-96E9-D5ECE645F1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6165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0467" y="7547788"/>
            <a:ext cx="36918246" cy="12593645"/>
          </a:xfrm>
        </p:spPr>
        <p:txBody>
          <a:bodyPr anchor="b"/>
          <a:lstStyle>
            <a:lvl1pPr>
              <a:defRPr sz="2648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0467" y="20260574"/>
            <a:ext cx="36918246" cy="6622701"/>
          </a:xfrm>
        </p:spPr>
        <p:txBody>
          <a:bodyPr/>
          <a:lstStyle>
            <a:lvl1pPr marL="0" indent="0">
              <a:buNone/>
              <a:defRPr sz="10595">
                <a:solidFill>
                  <a:schemeClr val="tx1"/>
                </a:solidFill>
              </a:defRPr>
            </a:lvl1pPr>
            <a:lvl2pPr marL="2018355" indent="0">
              <a:buNone/>
              <a:defRPr sz="8829">
                <a:solidFill>
                  <a:schemeClr val="tx1">
                    <a:tint val="75000"/>
                  </a:schemeClr>
                </a:solidFill>
              </a:defRPr>
            </a:lvl2pPr>
            <a:lvl3pPr marL="4036710" indent="0">
              <a:buNone/>
              <a:defRPr sz="7946">
                <a:solidFill>
                  <a:schemeClr val="tx1">
                    <a:tint val="75000"/>
                  </a:schemeClr>
                </a:solidFill>
              </a:defRPr>
            </a:lvl3pPr>
            <a:lvl4pPr marL="6055065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4pPr>
            <a:lvl5pPr marL="8073420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5pPr>
            <a:lvl6pPr marL="1009177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6pPr>
            <a:lvl7pPr marL="1211013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7pPr>
            <a:lvl8pPr marL="1412848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8pPr>
            <a:lvl9pPr marL="1614684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94577-BBB1-42B9-B0C2-D18ADC715509}" type="datetimeFigureOut">
              <a:rPr lang="es-ES" smtClean="0"/>
              <a:t>09/04/2026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53307-1A4F-4A86-96E9-D5ECE645F1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2283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42759" y="8059374"/>
            <a:ext cx="18191599" cy="19209345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669405" y="8059374"/>
            <a:ext cx="18191599" cy="19209345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94577-BBB1-42B9-B0C2-D18ADC715509}" type="datetimeFigureOut">
              <a:rPr lang="es-ES" smtClean="0"/>
              <a:t>09/04/2026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53307-1A4F-4A86-96E9-D5ECE645F1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4645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1611882"/>
            <a:ext cx="36918246" cy="585180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8339" y="7421634"/>
            <a:ext cx="18107995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48339" y="11058863"/>
            <a:ext cx="18107995" cy="16265921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669408" y="7421634"/>
            <a:ext cx="18197174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669408" y="11058863"/>
            <a:ext cx="18197174" cy="16265921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94577-BBB1-42B9-B0C2-D18ADC715509}" type="datetimeFigureOut">
              <a:rPr lang="es-ES" smtClean="0"/>
              <a:t>09/04/2026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53307-1A4F-4A86-96E9-D5ECE645F1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8119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94577-BBB1-42B9-B0C2-D18ADC715509}" type="datetimeFigureOut">
              <a:rPr lang="es-ES" smtClean="0"/>
              <a:t>09/04/2026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53307-1A4F-4A86-96E9-D5ECE645F1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461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94577-BBB1-42B9-B0C2-D18ADC715509}" type="datetimeFigureOut">
              <a:rPr lang="es-ES" smtClean="0"/>
              <a:t>09/04/2026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53307-1A4F-4A86-96E9-D5ECE645F1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9005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97174" y="4359077"/>
            <a:ext cx="21669405" cy="21515024"/>
          </a:xfrm>
        </p:spPr>
        <p:txBody>
          <a:bodyPr/>
          <a:lstStyle>
            <a:lvl1pPr>
              <a:defRPr sz="14127"/>
            </a:lvl1pPr>
            <a:lvl2pPr>
              <a:defRPr sz="12361"/>
            </a:lvl2pPr>
            <a:lvl3pPr>
              <a:defRPr sz="10595"/>
            </a:lvl3pPr>
            <a:lvl4pPr>
              <a:defRPr sz="8829"/>
            </a:lvl4pPr>
            <a:lvl5pPr>
              <a:defRPr sz="8829"/>
            </a:lvl5pPr>
            <a:lvl6pPr>
              <a:defRPr sz="8829"/>
            </a:lvl6pPr>
            <a:lvl7pPr>
              <a:defRPr sz="8829"/>
            </a:lvl7pPr>
            <a:lvl8pPr>
              <a:defRPr sz="8829"/>
            </a:lvl8pPr>
            <a:lvl9pPr>
              <a:defRPr sz="8829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94577-BBB1-42B9-B0C2-D18ADC715509}" type="datetimeFigureOut">
              <a:rPr lang="es-ES" smtClean="0"/>
              <a:t>09/04/2026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53307-1A4F-4A86-96E9-D5ECE645F1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5447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197174" y="4359077"/>
            <a:ext cx="21669405" cy="21515024"/>
          </a:xfrm>
        </p:spPr>
        <p:txBody>
          <a:bodyPr anchor="t"/>
          <a:lstStyle>
            <a:lvl1pPr marL="0" indent="0">
              <a:buNone/>
              <a:defRPr sz="14127"/>
            </a:lvl1pPr>
            <a:lvl2pPr marL="2018355" indent="0">
              <a:buNone/>
              <a:defRPr sz="12361"/>
            </a:lvl2pPr>
            <a:lvl3pPr marL="4036710" indent="0">
              <a:buNone/>
              <a:defRPr sz="10595"/>
            </a:lvl3pPr>
            <a:lvl4pPr marL="6055065" indent="0">
              <a:buNone/>
              <a:defRPr sz="8829"/>
            </a:lvl4pPr>
            <a:lvl5pPr marL="8073420" indent="0">
              <a:buNone/>
              <a:defRPr sz="8829"/>
            </a:lvl5pPr>
            <a:lvl6pPr marL="10091776" indent="0">
              <a:buNone/>
              <a:defRPr sz="8829"/>
            </a:lvl6pPr>
            <a:lvl7pPr marL="12110131" indent="0">
              <a:buNone/>
              <a:defRPr sz="8829"/>
            </a:lvl7pPr>
            <a:lvl8pPr marL="14128486" indent="0">
              <a:buNone/>
              <a:defRPr sz="8829"/>
            </a:lvl8pPr>
            <a:lvl9pPr marL="16146841" indent="0">
              <a:buNone/>
              <a:defRPr sz="8829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94577-BBB1-42B9-B0C2-D18ADC715509}" type="datetimeFigureOut">
              <a:rPr lang="es-ES" smtClean="0"/>
              <a:t>09/04/2026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53307-1A4F-4A86-96E9-D5ECE645F1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3051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42759" y="1611882"/>
            <a:ext cx="36918246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2759" y="8059374"/>
            <a:ext cx="36918246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42759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94577-BBB1-42B9-B0C2-D18ADC715509}" type="datetimeFigureOut">
              <a:rPr lang="es-ES" smtClean="0"/>
              <a:t>09/04/2026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178747" y="28060644"/>
            <a:ext cx="14446270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230157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53307-1A4F-4A86-96E9-D5ECE645F1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7686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036710" rtl="0" eaLnBrk="1" latinLnBrk="0" hangingPunct="1">
        <a:lnSpc>
          <a:spcPct val="90000"/>
        </a:lnSpc>
        <a:spcBef>
          <a:spcPct val="0"/>
        </a:spcBef>
        <a:buNone/>
        <a:defRPr sz="1942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9178" indent="-1009178" algn="l" defTabSz="4036710" rtl="0" eaLnBrk="1" latinLnBrk="0" hangingPunct="1">
        <a:lnSpc>
          <a:spcPct val="90000"/>
        </a:lnSpc>
        <a:spcBef>
          <a:spcPts val="4415"/>
        </a:spcBef>
        <a:buFont typeface="Arial" panose="020B0604020202020204" pitchFamily="34" charset="0"/>
        <a:buChar char="•"/>
        <a:defRPr sz="12361" kern="1200">
          <a:solidFill>
            <a:schemeClr val="tx1"/>
          </a:solidFill>
          <a:latin typeface="+mn-lt"/>
          <a:ea typeface="+mn-ea"/>
          <a:cs typeface="+mn-cs"/>
        </a:defRPr>
      </a:lvl1pPr>
      <a:lvl2pPr marL="302753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10595" kern="1200">
          <a:solidFill>
            <a:schemeClr val="tx1"/>
          </a:solidFill>
          <a:latin typeface="+mn-lt"/>
          <a:ea typeface="+mn-ea"/>
          <a:cs typeface="+mn-cs"/>
        </a:defRPr>
      </a:lvl2pPr>
      <a:lvl3pPr marL="504588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8829" kern="1200">
          <a:solidFill>
            <a:schemeClr val="tx1"/>
          </a:solidFill>
          <a:latin typeface="+mn-lt"/>
          <a:ea typeface="+mn-ea"/>
          <a:cs typeface="+mn-cs"/>
        </a:defRPr>
      </a:lvl3pPr>
      <a:lvl4pPr marL="706424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908259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110095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311930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513766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7156019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1pPr>
      <a:lvl2pPr marL="201835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403671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3pPr>
      <a:lvl4pPr marL="605506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807342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009177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211013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412848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614684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0ADABA46-C9DA-4F39-BD09-98061EA605E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155"/>
          <a:stretch/>
        </p:blipFill>
        <p:spPr>
          <a:xfrm>
            <a:off x="0" y="0"/>
            <a:ext cx="42807467" cy="3574473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BE473F62-4B69-4DBD-9724-940214FC2A98}"/>
              </a:ext>
            </a:extLst>
          </p:cNvPr>
          <p:cNvSpPr/>
          <p:nvPr/>
        </p:nvSpPr>
        <p:spPr>
          <a:xfrm>
            <a:off x="-1" y="29052981"/>
            <a:ext cx="42803763" cy="1222231"/>
          </a:xfrm>
          <a:prstGeom prst="rect">
            <a:avLst/>
          </a:prstGeom>
          <a:solidFill>
            <a:srgbClr val="2C41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59385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Josep Domenech De Soria</dc:creator>
  <cp:lastModifiedBy>Josep Domenech De Soria</cp:lastModifiedBy>
  <cp:revision>1</cp:revision>
  <dcterms:created xsi:type="dcterms:W3CDTF">2026-04-09T11:13:33Z</dcterms:created>
  <dcterms:modified xsi:type="dcterms:W3CDTF">2026-04-09T11:16:35Z</dcterms:modified>
</cp:coreProperties>
</file>