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000"/>
    <a:srgbClr val="1D6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9" autoAdjust="0"/>
    <p:restoredTop sz="95799" autoAdjust="0"/>
  </p:normalViewPr>
  <p:slideViewPr>
    <p:cSldViewPr snapToGrid="0" showGuides="1">
      <p:cViewPr varScale="1">
        <p:scale>
          <a:sx n="95" d="100"/>
          <a:sy n="95" d="100"/>
        </p:scale>
        <p:origin x="91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27199"/>
            <a:ext cx="9144000" cy="2151063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03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1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6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4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8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1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3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1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2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16000"/>
            <a:ext cx="10515600" cy="116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3300"/>
            <a:ext cx="10515600" cy="3903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E0501CF-7505-4F86-893A-019F3BBB922C}" type="datetimeFigureOut">
              <a:rPr lang="en-GB" smtClean="0"/>
              <a:pPr/>
              <a:t>09/04/2026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DB4422-1BD0-49AA-A557-07A49831017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8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223E7-368B-4967-998F-235623596E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EE506D-B8DE-4AF7-818E-2575E73457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91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5A415-F3AE-4D5B-BEDA-7E24D441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026EFF-8D04-4D69-BD04-B87ADD9E9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11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Gaia Leandri</dc:creator>
  <cp:lastModifiedBy>Josep Domenech De Soria</cp:lastModifiedBy>
  <cp:revision>12</cp:revision>
  <dcterms:created xsi:type="dcterms:W3CDTF">2023-03-19T09:55:50Z</dcterms:created>
  <dcterms:modified xsi:type="dcterms:W3CDTF">2026-04-09T11:02:51Z</dcterms:modified>
</cp:coreProperties>
</file>