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59" d="100"/>
          <a:sy n="159" d="100"/>
        </p:scale>
        <p:origin x="15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41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6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90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74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8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8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1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23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71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22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501CF-7505-4F86-893A-019F3BBB922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4422-1BD0-49AA-A557-07A498310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8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255686" y="1973875"/>
            <a:ext cx="7772400" cy="10606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Paper title</a:t>
            </a:r>
            <a:endParaRPr lang="es-ES" sz="3600" b="1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2941486" y="3492369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Authors</a:t>
            </a:r>
            <a:br>
              <a:rPr lang="en-US" dirty="0"/>
            </a:br>
            <a:r>
              <a:rPr lang="en-US" i="1" dirty="0"/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422388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373959" y="1441888"/>
            <a:ext cx="8229600" cy="927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/>
              <a:t>Heading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373959" y="2522976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dirty="0"/>
              <a:t>Content 1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s-ES" dirty="0"/>
              <a:t>Content 2</a:t>
            </a:r>
          </a:p>
          <a:p>
            <a:pPr lvl="2" algn="l"/>
            <a:r>
              <a:rPr lang="es-ES" dirty="0"/>
              <a:t>Content 3</a:t>
            </a:r>
          </a:p>
        </p:txBody>
      </p:sp>
    </p:spTree>
    <p:extLst>
      <p:ext uri="{BB962C8B-B14F-4D97-AF65-F5344CB8AC3E}">
        <p14:creationId xmlns:p14="http://schemas.microsoft.com/office/powerpoint/2010/main" val="419921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35d0ab-5fef-438a-8579-04223b6c8dd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A8442A492FB49A54599DB0819E38F" ma:contentTypeVersion="10" ma:contentTypeDescription="Create a new document." ma:contentTypeScope="" ma:versionID="1b9a8ad49956d717480a5f0d67aeb260">
  <xsd:schema xmlns:xsd="http://www.w3.org/2001/XMLSchema" xmlns:xs="http://www.w3.org/2001/XMLSchema" xmlns:p="http://schemas.microsoft.com/office/2006/metadata/properties" xmlns:ns2="fb2726aa-be81-4941-9a75-b15f0ead1f9e" xmlns:ns3="6435d0ab-5fef-438a-8579-04223b6c8dda" targetNamespace="http://schemas.microsoft.com/office/2006/metadata/properties" ma:root="true" ma:fieldsID="9da1bc1d4a468a18bbca6d3a905b004b" ns2:_="" ns3:_="">
    <xsd:import namespace="fb2726aa-be81-4941-9a75-b15f0ead1f9e"/>
    <xsd:import namespace="6435d0ab-5fef-438a-8579-04223b6c8dd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cf76f155ced4ddcb4097134ff3c332f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2726aa-be81-4941-9a75-b15f0ead1f9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5d0ab-5fef-438a-8579-04223b6c8dd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2575e52-3e5f-4a4c-9122-9f0195bc6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E63016-AB80-4B8C-9674-3A267810BF68}">
  <ds:schemaRefs>
    <ds:schemaRef ds:uri="http://schemas.microsoft.com/office/2006/metadata/properties"/>
    <ds:schemaRef ds:uri="http://schemas.microsoft.com/office/infopath/2007/PartnerControls"/>
    <ds:schemaRef ds:uri="6435d0ab-5fef-438a-8579-04223b6c8dda"/>
  </ds:schemaRefs>
</ds:datastoreItem>
</file>

<file path=customXml/itemProps2.xml><?xml version="1.0" encoding="utf-8"?>
<ds:datastoreItem xmlns:ds="http://schemas.openxmlformats.org/officeDocument/2006/customXml" ds:itemID="{35092F05-F598-4747-9E41-386DD35F0D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073D6C-25A9-43CE-9F08-ECD4F3768A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2726aa-be81-4941-9a75-b15f0ead1f9e"/>
    <ds:schemaRef ds:uri="6435d0ab-5fef-438a-8579-04223b6c8d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Gaia Leandri</dc:creator>
  <cp:lastModifiedBy>Gaia Leandri</cp:lastModifiedBy>
  <cp:revision>3</cp:revision>
  <dcterms:created xsi:type="dcterms:W3CDTF">2023-03-19T09:55:50Z</dcterms:created>
  <dcterms:modified xsi:type="dcterms:W3CDTF">2023-03-21T15:14:46Z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0x010100506A8442A492FB49A54599DB0819E38F</vt:lpwstr>
  </property>
</Properties>
</file>