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2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88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92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5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3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94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45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67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66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7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D27B-3D9B-42B0-80D0-8034C3C2F93F}" type="datetimeFigureOut">
              <a:rPr lang="it-IT" smtClean="0"/>
              <a:t>28/11/2019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4E76-3C98-408E-B0E4-6A12DC1D0B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34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21659" y="1973875"/>
            <a:ext cx="7772400" cy="10606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Paper title</a:t>
            </a:r>
            <a:endParaRPr lang="es-ES" sz="3600" b="1" dirty="0" smtClean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407459" y="349236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Authors</a:t>
            </a:r>
            <a:br>
              <a:rPr lang="en-US" dirty="0" smtClean="0"/>
            </a:br>
            <a:r>
              <a:rPr lang="en-US" i="1" dirty="0" smtClean="0"/>
              <a:t>Affiliations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779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03412" y="1074925"/>
            <a:ext cx="82296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/>
              <a:t>Heading</a:t>
            </a:r>
            <a:endParaRPr lang="en-US" sz="4400" b="1" dirty="0" smtClean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03412" y="2156012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 smtClean="0"/>
              <a:t>Content 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 smtClean="0"/>
              <a:t>Content 2</a:t>
            </a:r>
          </a:p>
          <a:p>
            <a:pPr lvl="2" algn="l"/>
            <a:r>
              <a:rPr lang="es-ES" dirty="0" smtClean="0"/>
              <a:t>Content 3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3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gaia leandri</cp:lastModifiedBy>
  <cp:revision>2</cp:revision>
  <dcterms:created xsi:type="dcterms:W3CDTF">2019-11-28T09:57:48Z</dcterms:created>
  <dcterms:modified xsi:type="dcterms:W3CDTF">2019-11-28T10:08:27Z</dcterms:modified>
</cp:coreProperties>
</file>